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Amatic SC"/>
      <p:regular r:id="rId22"/>
      <p:bold r:id="rId23"/>
    </p:embeddedFont>
    <p:embeddedFont>
      <p:font typeface="Source Code Pr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AmaticSC-regular.fntdata"/><Relationship Id="rId21" Type="http://schemas.openxmlformats.org/officeDocument/2006/relationships/slide" Target="slides/slide16.xml"/><Relationship Id="rId24" Type="http://schemas.openxmlformats.org/officeDocument/2006/relationships/font" Target="fonts/SourceCodePro-regular.fntdata"/><Relationship Id="rId23" Type="http://schemas.openxmlformats.org/officeDocument/2006/relationships/font" Target="fonts/AmaticSC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CodePro-italic.fntdata"/><Relationship Id="rId25" Type="http://schemas.openxmlformats.org/officeDocument/2006/relationships/font" Target="fonts/SourceCodePro-bold.fntdata"/><Relationship Id="rId27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e4e5953e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e4e5953e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e4e5953e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e4e5953e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Mateo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e4e5953e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e4e5953e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Mateo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e4e5953e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e4e5953e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Mateo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e4e5953e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e4e5953e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Mateo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e4e5953e1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e4e5953e1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Josue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e543242e7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e543242e7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7e4e5953e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7e4e5953e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e4e5953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e4e5953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Josue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e4e5953e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e4e5953e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Josue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e4e5953e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e4e5953e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BOIIIIIIIIIIIII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e4e5953e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e4e5953e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Hassan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e4f1bcac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e4f1bcac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Hassan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e4e5953e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e4e5953e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Marty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e4e5953e1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e4e5953e1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Mateo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769175" y="1438450"/>
            <a:ext cx="5614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4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HEALTHY BELLY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257"/>
            <a:ext cx="8435475" cy="247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600" y="1093850"/>
            <a:ext cx="4876800" cy="35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Tracking Matrix</a:t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93848"/>
            <a:ext cx="9144001" cy="3820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Board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Mateo?</a:t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97756"/>
            <a:ext cx="9144000" cy="2947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Board</a:t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Mateo?</a:t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46587"/>
            <a:ext cx="9144001" cy="2850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retrospective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didn’t accomplish all our user stories/tasks due to working on the more difficult user stories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are still making adjustments to improve our workflow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are currently not releasing Code for review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OF PRESENTATION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:)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 Updates 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521150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Business Requirement Document: No major updates!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Management Plan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Updated Gantt Chart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Updated Burndown Chart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Updated Project Tracking Matrox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Updated Sprint Board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020600" y="284175"/>
            <a:ext cx="1313700" cy="131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of this Sprint 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continue to learn more things about Android Studio and mobile development in general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are constantly testing out different UI elements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focus of the team is on two main user stories: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 a user I should be able to scan a barcode and get feedback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 a user I should be able to search for an item and get feedback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2 user stories require us to get data from a food database (More on that later!)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9588" y="3429625"/>
            <a:ext cx="1713875" cy="171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1284075" y="638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points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1155975" y="13009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primary focus for this sprint was the scanner and the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Story points planned: 60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Story points completed: 30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ran into some problems like why </a:t>
            </a:r>
            <a:r>
              <a:rPr lang="en"/>
              <a:t>doesn't</a:t>
            </a:r>
            <a:r>
              <a:rPr lang="en"/>
              <a:t> our camera work on android 10?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072" y="3340625"/>
            <a:ext cx="1656000" cy="170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Changes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Switching Ingredient </a:t>
            </a:r>
            <a:br>
              <a:rPr lang="en"/>
            </a:br>
            <a:r>
              <a:rPr lang="en"/>
              <a:t>database from OpenFoodFacts </a:t>
            </a:r>
            <a:br>
              <a:rPr lang="en"/>
            </a:br>
            <a:r>
              <a:rPr lang="en"/>
              <a:t>to the following</a:t>
            </a:r>
            <a:br>
              <a:rPr lang="en"/>
            </a:br>
            <a:r>
              <a:rPr lang="en"/>
              <a:t>p</a:t>
            </a:r>
            <a:r>
              <a:rPr lang="en"/>
              <a:t>ossibilities:</a:t>
            </a:r>
            <a:br>
              <a:rPr lang="en"/>
            </a:br>
            <a:r>
              <a:rPr lang="en"/>
              <a:t>	- USDA Food database API </a:t>
            </a:r>
            <a:br>
              <a:rPr lang="en"/>
            </a:br>
            <a:r>
              <a:rPr lang="en"/>
              <a:t>	- Edamam API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Switching from AWS to 	</a:t>
            </a:r>
            <a:br>
              <a:rPr lang="en"/>
            </a:br>
            <a:r>
              <a:rPr lang="en"/>
              <a:t>Firebase or DigitalOcean</a:t>
            </a:r>
            <a:br>
              <a:rPr lang="en"/>
            </a:br>
            <a:r>
              <a:rPr lang="en"/>
              <a:t>	- Why was AWS charging us?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At this point we might have to start selling shirts!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3600" y="450600"/>
            <a:ext cx="4582600" cy="37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Data Central vs Edamam vs Open food facts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459000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Food Data Central: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Its provided by the US Department of Agriculture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Information is accurate and reliable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Restricted to United States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Limited search limit</a:t>
            </a:r>
            <a:endParaRPr sz="13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Edamam Food Database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Privately owned Database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Free version limits searches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Allows searches for </a:t>
            </a:r>
            <a:r>
              <a:rPr lang="en" sz="1300"/>
              <a:t>macro and micro nutrients, allergen labels, lifestyle and health labels</a:t>
            </a:r>
            <a:endParaRPr sz="13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Food Facts: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Its open source, meaning it can turn the app global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No limit on searches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Information can be edited by anyone, so it is not a reliable source</a:t>
            </a:r>
            <a:endParaRPr sz="13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Call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825" y="1459000"/>
            <a:ext cx="8665474" cy="235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Scanner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ZBar is an open source software suite for reading </a:t>
            </a:r>
            <a:br>
              <a:rPr lang="en"/>
            </a:br>
            <a:r>
              <a:rPr lang="en"/>
              <a:t>barcodes from various sources, such as video streams, </a:t>
            </a:r>
            <a:br>
              <a:rPr lang="en"/>
            </a:br>
            <a:r>
              <a:rPr lang="en"/>
              <a:t>image files and raw intensity sensors. It supports </a:t>
            </a:r>
            <a:br>
              <a:rPr lang="en"/>
            </a:br>
            <a:r>
              <a:rPr lang="en"/>
              <a:t>many popular </a:t>
            </a:r>
            <a:r>
              <a:rPr i="1" lang="en"/>
              <a:t>symbologies</a:t>
            </a:r>
            <a:r>
              <a:rPr lang="en"/>
              <a:t> (types of barcodes)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Another Library we discovered is ZXing, but it </a:t>
            </a:r>
            <a:br>
              <a:rPr lang="en"/>
            </a:br>
            <a:r>
              <a:rPr lang="en"/>
              <a:t>seems to have a lot of issues with current </a:t>
            </a:r>
            <a:br>
              <a:rPr lang="en"/>
            </a:br>
            <a:r>
              <a:rPr lang="en"/>
              <a:t>phones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0" y="2857500"/>
            <a:ext cx="19050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5550" y="0"/>
            <a:ext cx="1818450" cy="181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Burndown chart</a:t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93844"/>
            <a:ext cx="9143999" cy="2461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